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4" y="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45" y="133305"/>
            <a:ext cx="10515600" cy="1325563"/>
          </a:xfrm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32742"/>
              </p:ext>
            </p:extLst>
          </p:nvPr>
        </p:nvGraphicFramePr>
        <p:xfrm>
          <a:off x="547414" y="1335294"/>
          <a:ext cx="10425387" cy="46791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9341"/>
                <a:gridCol w="1489341"/>
                <a:gridCol w="1489341"/>
                <a:gridCol w="1489341"/>
                <a:gridCol w="1489341"/>
                <a:gridCol w="1489341"/>
                <a:gridCol w="1489341"/>
              </a:tblGrid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27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34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36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39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  <a:tr h="66844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lang="en-US" sz="500" b="1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11255" y="1416258"/>
            <a:ext cx="23127797" cy="746780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12617"/>
              </p:ext>
            </p:extLst>
          </p:nvPr>
        </p:nvGraphicFramePr>
        <p:xfrm>
          <a:off x="359376" y="1387742"/>
          <a:ext cx="11130259" cy="49335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2973"/>
                <a:gridCol w="1599455"/>
                <a:gridCol w="1648935"/>
                <a:gridCol w="1566475"/>
                <a:gridCol w="1582973"/>
                <a:gridCol w="1582973"/>
                <a:gridCol w="1566475"/>
              </a:tblGrid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57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78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85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72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79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93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66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94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74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88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54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61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68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89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96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62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69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83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  <a:tr h="70479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56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63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lang="en-US" sz="5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/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443316" y="1456005"/>
            <a:ext cx="23551711" cy="862335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348" y="0"/>
            <a:ext cx="10515600" cy="1325563"/>
          </a:xfrm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11835"/>
              </p:ext>
            </p:extLst>
          </p:nvPr>
        </p:nvGraphicFramePr>
        <p:xfrm>
          <a:off x="318052" y="1073428"/>
          <a:ext cx="11489634" cy="53671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4081"/>
                <a:gridCol w="1651105"/>
                <a:gridCol w="1702170"/>
                <a:gridCol w="1617058"/>
                <a:gridCol w="1634081"/>
                <a:gridCol w="1634081"/>
                <a:gridCol w="1617058"/>
              </a:tblGrid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107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115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123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139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108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116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124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148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109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117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125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133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149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118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126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103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119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127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143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104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128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105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113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121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129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137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  <a:tr h="67089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106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114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122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130</a:t>
                      </a:r>
                      <a:endParaRPr lang="en-US" sz="600" kern="1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  138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/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397250" y="1971675"/>
            <a:ext cx="13632848" cy="766905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933" y="5806201"/>
            <a:ext cx="543797" cy="58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44389"/>
              </p:ext>
            </p:extLst>
          </p:nvPr>
        </p:nvGraphicFramePr>
        <p:xfrm>
          <a:off x="265044" y="1457739"/>
          <a:ext cx="11317355" cy="4850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9577"/>
                <a:gridCol w="1626348"/>
                <a:gridCol w="1676638"/>
                <a:gridCol w="1592819"/>
                <a:gridCol w="1609577"/>
                <a:gridCol w="1609577"/>
                <a:gridCol w="1592819"/>
              </a:tblGrid>
              <a:tr h="6062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157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158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159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  <a:tr h="6062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162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178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186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194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>
                          <a:ln>
                            <a:noFill/>
                          </a:ln>
                          <a:effectLst/>
                        </a:rPr>
                        <a:t>202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210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/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359150" y="1898650"/>
            <a:ext cx="14524440" cy="783317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364327"/>
              </p:ext>
            </p:extLst>
          </p:nvPr>
        </p:nvGraphicFramePr>
        <p:xfrm>
          <a:off x="437322" y="1497494"/>
          <a:ext cx="11264348" cy="4916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2037"/>
                <a:gridCol w="1618730"/>
                <a:gridCol w="1668791"/>
                <a:gridCol w="1585358"/>
                <a:gridCol w="1602037"/>
                <a:gridCol w="1602037"/>
                <a:gridCol w="1585358"/>
              </a:tblGrid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457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218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226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234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242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250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65843" y="1342310"/>
            <a:ext cx="19641336" cy="857391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1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19631" y="1914524"/>
            <a:ext cx="19664443" cy="818658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42251"/>
              </p:ext>
            </p:extLst>
          </p:nvPr>
        </p:nvGraphicFramePr>
        <p:xfrm>
          <a:off x="185531" y="1417981"/>
          <a:ext cx="10575231" cy="48900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4030"/>
                <a:gridCol w="1519704"/>
                <a:gridCol w="1566695"/>
                <a:gridCol w="1488371"/>
                <a:gridCol w="1504030"/>
                <a:gridCol w="1504030"/>
                <a:gridCol w="1488371"/>
              </a:tblGrid>
              <a:tr h="61125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269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281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289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297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305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313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  <a:tr h="611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274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282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290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298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>
                          <a:ln>
                            <a:noFill/>
                          </a:ln>
                          <a:effectLst/>
                        </a:rPr>
                        <a:t>314</a:t>
                      </a:r>
                      <a:endParaRPr lang="en-US" sz="600" b="1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/>
                </a:tc>
              </a:tr>
            </a:tbl>
          </a:graphicData>
        </a:graphic>
      </p:graphicFrame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-1301880" y="1898649"/>
            <a:ext cx="19436242" cy="795548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10645"/>
              </p:ext>
            </p:extLst>
          </p:nvPr>
        </p:nvGraphicFramePr>
        <p:xfrm>
          <a:off x="10818773" y="1356138"/>
          <a:ext cx="1187697" cy="22361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7697"/>
              </a:tblGrid>
              <a:tr h="67144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kern="1400" dirty="0">
                          <a:ln>
                            <a:noFill/>
                          </a:ln>
                          <a:effectLst/>
                        </a:rPr>
                        <a:t>323</a:t>
                      </a:r>
                      <a:endParaRPr lang="en-US" sz="32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85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kern="1400" dirty="0">
                          <a:ln>
                            <a:noFill/>
                          </a:ln>
                          <a:effectLst/>
                        </a:rPr>
                        <a:t>324</a:t>
                      </a:r>
                      <a:endParaRPr lang="en-US" sz="32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327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kern="1400" dirty="0">
                          <a:ln>
                            <a:noFill/>
                          </a:ln>
                          <a:effectLst/>
                        </a:rPr>
                        <a:t>325</a:t>
                      </a:r>
                      <a:endParaRPr lang="en-US" sz="32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751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10887926" y="1448903"/>
            <a:ext cx="1126641" cy="194365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6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340</Words>
  <Application>Microsoft Office PowerPoint</Application>
  <PresentationFormat>Widescreen</PresentationFormat>
  <Paragraphs>333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Island design template</vt:lpstr>
      <vt:lpstr>DAY 1 </vt:lpstr>
      <vt:lpstr>DAY 1</vt:lpstr>
      <vt:lpstr>DAY 1</vt:lpstr>
      <vt:lpstr>DAY 1</vt:lpstr>
      <vt:lpstr>DAY 1</vt:lpstr>
      <vt:lpstr>DAY 1</vt:lpstr>
      <vt:lpstr>DAY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2014-11-06T13:40:11Z</dcterms:created>
  <dcterms:modified xsi:type="dcterms:W3CDTF">2014-11-06T14:11:16Z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