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45" y="133305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32790"/>
              </p:ext>
            </p:extLst>
          </p:nvPr>
        </p:nvGraphicFramePr>
        <p:xfrm>
          <a:off x="547414" y="1335294"/>
          <a:ext cx="10425387" cy="46791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9341"/>
                <a:gridCol w="1489341"/>
                <a:gridCol w="1489341"/>
                <a:gridCol w="1489341"/>
                <a:gridCol w="1489341"/>
                <a:gridCol w="1489341"/>
                <a:gridCol w="1489341"/>
              </a:tblGrid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  <a:latin typeface="Algerian" panose="04020705040A02060702" pitchFamily="82" charset="0"/>
                        </a:rPr>
                        <a:t>10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gerian" panose="04020705040A02060702" pitchFamily="82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noStrike" kern="1400" dirty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lang="en-US" sz="500" b="1" strike="no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27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33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34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36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11255" y="1416258"/>
            <a:ext cx="23127797" cy="746780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8500" y="229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563" y="2741821"/>
            <a:ext cx="490247" cy="531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0" y="1399717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1" y="2065995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66" y="2701101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1" y="3368550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581" y="4139094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89" y="4775199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563" y="5441768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12" y="544314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172" y="5451059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57" y="1432895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56" y="2117776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683" y="2712606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58" y="4139095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97" y="1399717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172" y="1335797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85" y="2066175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86" y="2741821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14" y="3392712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721" y="4127845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23" y="2763773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85" y="4038228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636" y="1441747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41" y="1424625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23" y="1406922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72" y="2089796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6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/>
              <a:t>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86079"/>
              </p:ext>
            </p:extLst>
          </p:nvPr>
        </p:nvGraphicFramePr>
        <p:xfrm>
          <a:off x="359376" y="1387742"/>
          <a:ext cx="11130259" cy="49335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2973"/>
                <a:gridCol w="1599455"/>
                <a:gridCol w="1648935"/>
                <a:gridCol w="1566475"/>
                <a:gridCol w="1582973"/>
                <a:gridCol w="1582973"/>
                <a:gridCol w="1566475"/>
              </a:tblGrid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noStrike" kern="1400" dirty="0">
                          <a:ln>
                            <a:noFill/>
                          </a:ln>
                          <a:effectLst/>
                        </a:rPr>
                        <a:t>71</a:t>
                      </a:r>
                      <a:endParaRPr lang="en-US" sz="500" strike="no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78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85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74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88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54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96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69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76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443316" y="1456005"/>
            <a:ext cx="23551711" cy="862335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6600" y="102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78" y="2243596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97" y="2290381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98" y="3634086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1512331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2243596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68" y="292700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4284008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99" y="5088505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4954986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5765931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5812777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056" y="4323532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2" y="5056463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36" y="4308127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52" y="5687929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985" y="369471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6" y="2967147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62" y="2183574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6" y="4993457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7" y="5749257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130" y="2211347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0" y="1515627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946" y="1496274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62" y="2959333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45" y="3620827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348" y="0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5897"/>
              </p:ext>
            </p:extLst>
          </p:nvPr>
        </p:nvGraphicFramePr>
        <p:xfrm>
          <a:off x="318052" y="1073428"/>
          <a:ext cx="11489634" cy="53671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4081"/>
                <a:gridCol w="1651105"/>
                <a:gridCol w="1702170"/>
                <a:gridCol w="1617058"/>
                <a:gridCol w="1634081"/>
                <a:gridCol w="1634081"/>
                <a:gridCol w="1617058"/>
              </a:tblGrid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99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123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108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140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109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125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141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102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142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111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127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135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143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151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128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136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121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129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106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130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  </a:t>
                      </a:r>
                      <a:r>
                        <a:rPr lang="en-US" sz="2800" strike="sngStrike" kern="1400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138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397250" y="1971675"/>
            <a:ext cx="13632848" cy="766905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68500" y="229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08" y="1149734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18" y="5864204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75" y="3811623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363" y="1831701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168" y="1165214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69" y="4507100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344" y="1201811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631" y="2494076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26" y="3184576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08" y="5182761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690" y="5176587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823" y="4522563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824" y="5176587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57" y="586420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714" y="1845181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690" y="1177366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26" y="1852831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44" y="5211794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26" y="3807951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27" y="5905398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8" y="5176587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06" y="1183397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168" y="2487738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459" y="3184576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00" y="3196080"/>
            <a:ext cx="490247" cy="53101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82" y="1791345"/>
            <a:ext cx="490247" cy="53101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28" y="4488970"/>
            <a:ext cx="490247" cy="53101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95" y="3185054"/>
            <a:ext cx="490247" cy="53101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932" y="2541470"/>
            <a:ext cx="490247" cy="53101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2" y="2470518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83596"/>
              </p:ext>
            </p:extLst>
          </p:nvPr>
        </p:nvGraphicFramePr>
        <p:xfrm>
          <a:off x="265044" y="1457739"/>
          <a:ext cx="11317355" cy="4850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9577"/>
                <a:gridCol w="1626348"/>
                <a:gridCol w="1676638"/>
                <a:gridCol w="1592819"/>
                <a:gridCol w="1609577"/>
                <a:gridCol w="1609577"/>
                <a:gridCol w="1592819"/>
              </a:tblGrid>
              <a:tr h="60628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155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203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197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158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190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168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192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208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162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170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202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210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359150" y="1898650"/>
            <a:ext cx="14524440" cy="783317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54200" y="157163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6" y="2125552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7" y="2083002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9" y="3325290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0" y="3919462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1" y="4554454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2" y="5138392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973" y="209779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74" y="2675765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74" y="3338722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875" y="3903834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876" y="5131903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68" y="5776804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61" y="4552399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65" y="3329705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66" y="2718358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61" y="1512188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26" y="5776804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611" y="5138876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70" y="392419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27" y="2719644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926" y="1550705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7" y="1512188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51" y="2718357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7" y="3919462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08" y="5691467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602" y="4552397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53" y="1495984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23" y="2140925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57" y="2726413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77" y="3334966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80" y="3919462"/>
            <a:ext cx="490247" cy="5310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77" y="4552398"/>
            <a:ext cx="490247" cy="53101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68" y="5157121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5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75568"/>
              </p:ext>
            </p:extLst>
          </p:nvPr>
        </p:nvGraphicFramePr>
        <p:xfrm>
          <a:off x="437322" y="1497494"/>
          <a:ext cx="11264348" cy="4916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2037"/>
                <a:gridCol w="1618730"/>
                <a:gridCol w="1668791"/>
                <a:gridCol w="1585358"/>
                <a:gridCol w="1602037"/>
                <a:gridCol w="1602037"/>
                <a:gridCol w="1585358"/>
              </a:tblGrid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212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214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65843" y="1342310"/>
            <a:ext cx="19641336" cy="857391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54200" y="145832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74" y="1563247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52" y="4614393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747" y="2172711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276301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23" y="3390808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5259654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5893903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960" y="1563111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76" y="2142490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76" y="5272446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06" y="2781208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07" y="3390808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46" y="5893902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93" y="1574525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374" y="2792952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93" y="3390808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851" y="4026257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519" y="5830788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76" y="5259652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65" y="1563111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10" y="2142490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75" y="2761016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99" y="4026257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52" y="4612500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5" y="5245576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4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2326" y="415925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19631" y="1914524"/>
            <a:ext cx="19664443" cy="818658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49536"/>
              </p:ext>
            </p:extLst>
          </p:nvPr>
        </p:nvGraphicFramePr>
        <p:xfrm>
          <a:off x="185531" y="1417981"/>
          <a:ext cx="10575231" cy="48900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4030"/>
                <a:gridCol w="1519704"/>
                <a:gridCol w="1566695"/>
                <a:gridCol w="1488371"/>
                <a:gridCol w="1504030"/>
                <a:gridCol w="1504030"/>
                <a:gridCol w="1488371"/>
              </a:tblGrid>
              <a:tr h="61125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noStrike" kern="1400" dirty="0">
                          <a:ln>
                            <a:noFill/>
                          </a:ln>
                          <a:effectLst/>
                        </a:rPr>
                        <a:t>314</a:t>
                      </a:r>
                      <a:endParaRPr lang="en-US" sz="600" b="1" strike="no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noStrike" kern="1400" dirty="0">
                          <a:ln>
                            <a:noFill/>
                          </a:ln>
                          <a:effectLst/>
                        </a:rPr>
                        <a:t>322</a:t>
                      </a:r>
                      <a:endParaRPr lang="en-US" sz="600" b="1" strike="no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-1301880" y="1898649"/>
            <a:ext cx="19436242" cy="795548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1951"/>
              </p:ext>
            </p:extLst>
          </p:nvPr>
        </p:nvGraphicFramePr>
        <p:xfrm>
          <a:off x="10818773" y="1356138"/>
          <a:ext cx="1187697" cy="22361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7697"/>
              </a:tblGrid>
              <a:tr h="67144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strike="sngStrike" kern="1400" dirty="0">
                          <a:ln>
                            <a:noFill/>
                          </a:ln>
                          <a:effectLst/>
                        </a:rPr>
                        <a:t>323</a:t>
                      </a:r>
                      <a:endParaRPr lang="en-US" sz="32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62285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strike="sngStrike" kern="1400" dirty="0">
                          <a:ln>
                            <a:noFill/>
                          </a:ln>
                          <a:effectLst/>
                        </a:rPr>
                        <a:t>324</a:t>
                      </a:r>
                      <a:endParaRPr lang="en-US" sz="32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732798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strike="sngStrike" kern="1400" dirty="0">
                          <a:ln>
                            <a:noFill/>
                          </a:ln>
                          <a:effectLst/>
                        </a:rPr>
                        <a:t>325</a:t>
                      </a:r>
                      <a:endParaRPr lang="en-US" sz="32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9751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10887926" y="1448903"/>
            <a:ext cx="1126641" cy="194365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43100" y="118143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6" y="1448903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793" y="3938118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65" y="5132720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575" y="2682722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75" y="3327241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75" y="3938119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276" y="4547711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576" y="5157303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375" y="2069475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600" y="2679067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03" y="1475014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4" y="2679642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4" y="3298005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98" y="1488197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99" y="2111731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5" y="4529700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5" y="5148063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99" y="5132628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576" y="5766426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8" y="3279791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2" y="4500988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24" y="3327241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91" y="2680150"/>
            <a:ext cx="490247" cy="5310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80" y="2058503"/>
            <a:ext cx="490247" cy="53101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80" y="1461511"/>
            <a:ext cx="490247" cy="53101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375" y="1438118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704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 TO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THIRDWORLDSIMULATION.WEEBLY.COM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FOR MORE INFORMATION!!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570</Words>
  <Application>Microsoft Office PowerPoint</Application>
  <PresentationFormat>Widescreen</PresentationFormat>
  <Paragraphs>346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</vt:lpstr>
      <vt:lpstr>Calibri</vt:lpstr>
      <vt:lpstr>Island design template</vt:lpstr>
      <vt:lpstr>DAY 4 </vt:lpstr>
      <vt:lpstr>DAY 4</vt:lpstr>
      <vt:lpstr>DAY 4</vt:lpstr>
      <vt:lpstr>DAY 4</vt:lpstr>
      <vt:lpstr>DAY 4</vt:lpstr>
      <vt:lpstr>DAY 4</vt:lpstr>
      <vt:lpstr>DAY 4</vt:lpstr>
      <vt:lpstr>GO TO   THIRDWORLDSIMULATION.WEEBLY.COM  FOR MORE INFORMATION!!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2014-11-11T14:03:22Z</dcterms:created>
  <dcterms:modified xsi:type="dcterms:W3CDTF">2014-11-11T16:10:40Z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