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1"/>
  </p:notesMasterIdLst>
  <p:handoutMasterIdLst>
    <p:handoutMasterId r:id="rId12"/>
  </p:handoutMasterIdLst>
  <p:sldIdLst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5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F4E22-E98E-4F6B-977F-447F402EDE8D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C7F4F-41CA-4B09-9309-82952A673B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4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2AA3D-838A-4524-93AE-BB6F4B6FC72A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5297-9661-4111-AC4D-7C1869DFF0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44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22DBBA-1787-4CE6-B7BF-1BA9AA2D12C8}" type="datetimeFigureOut">
              <a:rPr lang="en-US" smtClean="0"/>
              <a:pPr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FB8604-3E91-4806-A5CC-428F0C480F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5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9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9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9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DBBA-1787-4CE6-B7BF-1BA9AA2D12C8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B8604-3E91-4806-A5CC-428F0C480F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230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9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045" y="133305"/>
            <a:ext cx="10515600" cy="1325563"/>
          </a:xfrm>
        </p:spPr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792157"/>
              </p:ext>
            </p:extLst>
          </p:nvPr>
        </p:nvGraphicFramePr>
        <p:xfrm>
          <a:off x="547414" y="1335294"/>
          <a:ext cx="10425387" cy="46791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89341"/>
                <a:gridCol w="1489341"/>
                <a:gridCol w="1489341"/>
                <a:gridCol w="1489341"/>
                <a:gridCol w="1489341"/>
                <a:gridCol w="1489341"/>
                <a:gridCol w="1489341"/>
              </a:tblGrid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7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  <a:latin typeface="Algerian" panose="04020705040A02060702" pitchFamily="82" charset="0"/>
                        </a:rPr>
                        <a:t>10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lgerian" panose="04020705040A02060702" pitchFamily="82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11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12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13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14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21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23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noStrike" kern="1400" dirty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lang="en-US" sz="500" b="1" strike="no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25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26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27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29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30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32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33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34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35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36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37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38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39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41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42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</a:tr>
              <a:tr h="66844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43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44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46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47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kern="1400" dirty="0">
                          <a:ln>
                            <a:noFill/>
                          </a:ln>
                          <a:effectLst/>
                        </a:rPr>
                        <a:t>48</a:t>
                      </a:r>
                      <a:endParaRPr lang="en-US" sz="5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3200" strike="sngStrike" kern="1400" dirty="0">
                          <a:ln>
                            <a:noFill/>
                          </a:ln>
                          <a:effectLst/>
                        </a:rPr>
                        <a:t>49</a:t>
                      </a:r>
                      <a:endParaRPr lang="en-US" sz="5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489" marR="16489" marT="16489" marB="16489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611255" y="1416258"/>
            <a:ext cx="23127797" cy="746780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68500" y="229307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563" y="2741821"/>
            <a:ext cx="490247" cy="5310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60" y="1399717"/>
            <a:ext cx="490247" cy="531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61" y="2065995"/>
            <a:ext cx="490247" cy="531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466" y="2701101"/>
            <a:ext cx="490247" cy="5310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061" y="3368550"/>
            <a:ext cx="490247" cy="531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581" y="4139094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189" y="4775199"/>
            <a:ext cx="490247" cy="531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563" y="5441768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912" y="5443147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98" y="5451059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172" y="5451059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657" y="1432895"/>
            <a:ext cx="490247" cy="531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8556" y="2117776"/>
            <a:ext cx="490247" cy="5310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683" y="2712606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4658" y="4139095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96" y="2099617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97" y="1399717"/>
            <a:ext cx="490247" cy="5310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172" y="1335797"/>
            <a:ext cx="490247" cy="531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585" y="2066175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586" y="2741821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97" y="3393768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214" y="3392712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721" y="4127845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23" y="2763773"/>
            <a:ext cx="490247" cy="5310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23" y="3392712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85" y="4038228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636" y="1441747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741" y="1424625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23" y="1406922"/>
            <a:ext cx="490247" cy="5310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72" y="2089796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/>
              <a:t>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249292"/>
              </p:ext>
            </p:extLst>
          </p:nvPr>
        </p:nvGraphicFramePr>
        <p:xfrm>
          <a:off x="359376" y="1387742"/>
          <a:ext cx="11130259" cy="49335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582973"/>
                <a:gridCol w="1599455"/>
                <a:gridCol w="1648935"/>
                <a:gridCol w="1566475"/>
                <a:gridCol w="1582973"/>
                <a:gridCol w="1582973"/>
                <a:gridCol w="1566475"/>
              </a:tblGrid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57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64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78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85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92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58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65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72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79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86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93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52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59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66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73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80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87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94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67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74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81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88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95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54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68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75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82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89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96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55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62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69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76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83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90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97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</a:tr>
              <a:tr h="70479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56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63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70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strike="sngStrike" kern="1400" dirty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lang="en-US" sz="500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84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91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400" kern="1400" dirty="0">
                          <a:ln>
                            <a:noFill/>
                          </a:ln>
                          <a:effectLst/>
                        </a:rPr>
                        <a:t>98</a:t>
                      </a:r>
                      <a:endParaRPr lang="en-US" sz="500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02" marR="4502" marT="4502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443316" y="1456005"/>
            <a:ext cx="23551711" cy="8623351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06600" y="102307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78" y="2243596"/>
            <a:ext cx="490247" cy="531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297" y="2290381"/>
            <a:ext cx="490247" cy="531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298" y="3634086"/>
            <a:ext cx="490247" cy="5310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78" y="3634086"/>
            <a:ext cx="490247" cy="531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79" y="4290896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745" y="1512331"/>
            <a:ext cx="490247" cy="531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745" y="2243596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168" y="2927007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8891" y="3529956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102" y="4284008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745" y="4290896"/>
            <a:ext cx="490247" cy="531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580" y="5073504"/>
            <a:ext cx="490247" cy="5310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899" y="5088505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102" y="4954986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169" y="5734317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102" y="5765931"/>
            <a:ext cx="490247" cy="5310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4745" y="5812777"/>
            <a:ext cx="490247" cy="531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753" y="1488082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52" y="4345268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056" y="4323532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12" y="5056463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36" y="4308127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52" y="5687929"/>
            <a:ext cx="490247" cy="5310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985" y="3694714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06" y="2967147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962" y="2183574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06" y="4993457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707" y="5749257"/>
            <a:ext cx="490247" cy="5310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10" y="2190831"/>
            <a:ext cx="490247" cy="53101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130" y="2211347"/>
            <a:ext cx="490247" cy="53101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040" y="1515627"/>
            <a:ext cx="490247" cy="53101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946" y="1496274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962" y="2959333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45" y="3620827"/>
            <a:ext cx="490247" cy="53101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10" y="2934467"/>
            <a:ext cx="490247" cy="53101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11" y="3581738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1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5348" y="0"/>
            <a:ext cx="10515600" cy="1325563"/>
          </a:xfrm>
        </p:spPr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223555"/>
              </p:ext>
            </p:extLst>
          </p:nvPr>
        </p:nvGraphicFramePr>
        <p:xfrm>
          <a:off x="318052" y="1073428"/>
          <a:ext cx="11489634" cy="53671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4081"/>
                <a:gridCol w="1651105"/>
                <a:gridCol w="1702170"/>
                <a:gridCol w="1617058"/>
                <a:gridCol w="1634081"/>
                <a:gridCol w="1634081"/>
                <a:gridCol w="1617058"/>
              </a:tblGrid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99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115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123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131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139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100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108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116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124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132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140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148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101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109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125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141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149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102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110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118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126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134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142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150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111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119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135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151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104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112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120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128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136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144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152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105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121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129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137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145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153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  <a:tr h="67089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106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114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122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strike="sngStrike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130</a:t>
                      </a:r>
                      <a:endParaRPr lang="en-US" sz="600" strike="sngStrike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 smtClean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  138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146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kern="1400" dirty="0">
                          <a:ln>
                            <a:solidFill>
                              <a:schemeClr val="tx1"/>
                            </a:solidFill>
                          </a:ln>
                          <a:effectLst/>
                        </a:rPr>
                        <a:t>154</a:t>
                      </a:r>
                      <a:endParaRPr lang="en-US" sz="600" kern="14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85" marR="5485" marT="548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397250" y="1971675"/>
            <a:ext cx="13632848" cy="766905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398" y="5806201"/>
            <a:ext cx="543797" cy="5890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68500" y="229307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59" y="1133595"/>
            <a:ext cx="490247" cy="5310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908" y="1149734"/>
            <a:ext cx="490247" cy="531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18" y="5864204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75" y="3811623"/>
            <a:ext cx="490247" cy="531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999" y="3173141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57" y="2494075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363" y="1831701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168" y="1165214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669" y="4507100"/>
            <a:ext cx="490247" cy="531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563" y="3840920"/>
            <a:ext cx="490247" cy="5310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29" y="5869544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344" y="1201811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631" y="2494076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526" y="3184576"/>
            <a:ext cx="490247" cy="5310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670" y="5194717"/>
            <a:ext cx="490247" cy="531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584" y="5176587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08" y="5182761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690" y="5176587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823" y="4522563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824" y="5176587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166" y="5864204"/>
            <a:ext cx="490247" cy="5310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57" y="5864204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714" y="1845181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690" y="1177366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444" y="1845181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526" y="1852831"/>
            <a:ext cx="490247" cy="5310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44" y="5211794"/>
            <a:ext cx="490247" cy="53101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82" y="4525229"/>
            <a:ext cx="490247" cy="53101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326" y="3807951"/>
            <a:ext cx="490247" cy="53101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362" y="3194331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327" y="5905398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78" y="5176587"/>
            <a:ext cx="490247" cy="53101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406" y="1183397"/>
            <a:ext cx="490247" cy="53101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168" y="2487738"/>
            <a:ext cx="490247" cy="53101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2459" y="3184576"/>
            <a:ext cx="490247" cy="53101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300" y="3196080"/>
            <a:ext cx="490247" cy="53101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051" y="3909322"/>
            <a:ext cx="490247" cy="53101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656" y="3851325"/>
            <a:ext cx="490247" cy="53101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82" y="1791345"/>
            <a:ext cx="490247" cy="53101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28" y="4488970"/>
            <a:ext cx="490247" cy="53101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095" y="3185054"/>
            <a:ext cx="490247" cy="53101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932" y="2541470"/>
            <a:ext cx="490247" cy="53101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62" y="2470518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3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744488"/>
              </p:ext>
            </p:extLst>
          </p:nvPr>
        </p:nvGraphicFramePr>
        <p:xfrm>
          <a:off x="265044" y="1457739"/>
          <a:ext cx="11317355" cy="485029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09577"/>
                <a:gridCol w="1626348"/>
                <a:gridCol w="1676638"/>
                <a:gridCol w="1592819"/>
                <a:gridCol w="1609577"/>
                <a:gridCol w="1609577"/>
                <a:gridCol w="1592819"/>
              </a:tblGrid>
              <a:tr h="60628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155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203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156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180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188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157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158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190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1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159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160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168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184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169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185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</a:tr>
              <a:tr h="606289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162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170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178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186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194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kern="1400" dirty="0">
                          <a:ln>
                            <a:noFill/>
                          </a:ln>
                          <a:effectLst/>
                        </a:rPr>
                        <a:t>202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700" b="1" strike="sngStrike" kern="1400" dirty="0">
                          <a:ln>
                            <a:noFill/>
                          </a:ln>
                          <a:effectLst/>
                        </a:rPr>
                        <a:t>210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51" marR="5451" marT="5451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" name="Control 1"/>
          <p:cNvSpPr>
            <a:spLocks noChangeArrowheads="1" noChangeShapeType="1"/>
          </p:cNvSpPr>
          <p:nvPr/>
        </p:nvSpPr>
        <p:spPr bwMode="auto">
          <a:xfrm>
            <a:off x="3359150" y="1898650"/>
            <a:ext cx="14524440" cy="783317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54200" y="157163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16" y="2125552"/>
            <a:ext cx="490247" cy="531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87" y="2083002"/>
            <a:ext cx="490247" cy="531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88" y="2720504"/>
            <a:ext cx="490247" cy="5310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89" y="3325290"/>
            <a:ext cx="490247" cy="531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90" y="3919462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91" y="4554454"/>
            <a:ext cx="490247" cy="531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92" y="5138392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376" y="5813953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9973" y="2097797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574" y="2675765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574" y="3338722"/>
            <a:ext cx="490247" cy="531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875" y="3903834"/>
            <a:ext cx="490247" cy="5310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876" y="4554454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876" y="5131903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68" y="5776804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61" y="4552399"/>
            <a:ext cx="490247" cy="5310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265" y="3941052"/>
            <a:ext cx="490247" cy="531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265" y="3329705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266" y="2718358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761" y="1512188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26" y="5776804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611" y="5138876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27" y="4554454"/>
            <a:ext cx="490247" cy="5310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370" y="3924194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27" y="2719644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926" y="1550705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787" y="1512188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51" y="2718357"/>
            <a:ext cx="490247" cy="5310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17" y="3329704"/>
            <a:ext cx="490247" cy="53101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07" y="3919462"/>
            <a:ext cx="490247" cy="53101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76" y="4582579"/>
            <a:ext cx="490247" cy="53101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08" y="5691467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602" y="4552397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53" y="1495984"/>
            <a:ext cx="490247" cy="53101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623" y="2140925"/>
            <a:ext cx="490247" cy="53101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757" y="2726413"/>
            <a:ext cx="490247" cy="53101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277" y="3334966"/>
            <a:ext cx="490247" cy="53101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180" y="3919462"/>
            <a:ext cx="490247" cy="53101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277" y="4552398"/>
            <a:ext cx="490247" cy="53101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068" y="5157121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0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835451"/>
              </p:ext>
            </p:extLst>
          </p:nvPr>
        </p:nvGraphicFramePr>
        <p:xfrm>
          <a:off x="437322" y="1497494"/>
          <a:ext cx="11264348" cy="49165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02037"/>
                <a:gridCol w="1618730"/>
                <a:gridCol w="1668791"/>
                <a:gridCol w="1585358"/>
                <a:gridCol w="1602037"/>
                <a:gridCol w="1602037"/>
                <a:gridCol w="1585358"/>
              </a:tblGrid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243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221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222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230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223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231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247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232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248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225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4570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218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226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234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242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250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258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1565843" y="1342310"/>
            <a:ext cx="19641336" cy="857391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54200" y="145832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74" y="1563247"/>
            <a:ext cx="490247" cy="5310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411" y="2821423"/>
            <a:ext cx="490247" cy="531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176" y="3380997"/>
            <a:ext cx="490247" cy="5310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399" y="4026257"/>
            <a:ext cx="490247" cy="5310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452" y="4614393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176" y="5259653"/>
            <a:ext cx="490247" cy="531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753" y="5841465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747" y="2172711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76" y="2763017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723" y="3390808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76" y="5259654"/>
            <a:ext cx="490247" cy="531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676" y="5893903"/>
            <a:ext cx="490247" cy="5310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960" y="1563111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76" y="2142490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76" y="5272446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05" y="2136770"/>
            <a:ext cx="490247" cy="5310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06" y="2781208"/>
            <a:ext cx="490247" cy="531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5607" y="3390808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46" y="5893902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693" y="1574525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374" y="2792952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693" y="3390808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851" y="4026257"/>
            <a:ext cx="490247" cy="5310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275" y="5259562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519" y="5830788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976" y="5259652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265" y="1563111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410" y="2142490"/>
            <a:ext cx="490247" cy="5310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78" y="2183153"/>
            <a:ext cx="490247" cy="53101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75" y="2761016"/>
            <a:ext cx="490247" cy="53101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79" y="3327391"/>
            <a:ext cx="490247" cy="53101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99" y="4026257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52" y="4612500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75" y="5245576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1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2326" y="415925"/>
            <a:ext cx="10515600" cy="1325563"/>
          </a:xfrm>
        </p:spPr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Control 1"/>
          <p:cNvSpPr>
            <a:spLocks noChangeArrowheads="1" noChangeShapeType="1"/>
          </p:cNvSpPr>
          <p:nvPr/>
        </p:nvSpPr>
        <p:spPr bwMode="auto">
          <a:xfrm>
            <a:off x="-1519631" y="1914524"/>
            <a:ext cx="19664443" cy="8186589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595896"/>
              </p:ext>
            </p:extLst>
          </p:nvPr>
        </p:nvGraphicFramePr>
        <p:xfrm>
          <a:off x="185531" y="1417981"/>
          <a:ext cx="10575231" cy="48900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04030"/>
                <a:gridCol w="1519704"/>
                <a:gridCol w="1566695"/>
                <a:gridCol w="1488371"/>
                <a:gridCol w="1504030"/>
                <a:gridCol w="1504030"/>
                <a:gridCol w="1488371"/>
              </a:tblGrid>
              <a:tr h="611255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307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315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268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292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300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308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316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269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301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286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271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279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295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303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319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272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304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312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320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273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281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289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297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305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313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321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</a:tr>
              <a:tr h="61125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274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282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290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298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kern="1400" dirty="0">
                          <a:ln>
                            <a:noFill/>
                          </a:ln>
                          <a:effectLst/>
                        </a:rPr>
                        <a:t>314</a:t>
                      </a:r>
                      <a:endParaRPr lang="en-US" sz="6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800" b="1" strike="sngStrike" kern="1400" dirty="0">
                          <a:ln>
                            <a:noFill/>
                          </a:ln>
                          <a:effectLst/>
                        </a:rPr>
                        <a:t>322</a:t>
                      </a:r>
                      <a:endParaRPr lang="en-US" sz="600" b="1" strike="sngStrike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62" marR="5462" marT="5462" marB="0" anchor="b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-1301880" y="1898649"/>
            <a:ext cx="19436242" cy="795548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207658"/>
              </p:ext>
            </p:extLst>
          </p:nvPr>
        </p:nvGraphicFramePr>
        <p:xfrm>
          <a:off x="10818773" y="1356138"/>
          <a:ext cx="1187697" cy="22361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87697"/>
              </a:tblGrid>
              <a:tr h="671445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kern="1400" dirty="0">
                          <a:ln>
                            <a:noFill/>
                          </a:ln>
                          <a:effectLst/>
                        </a:rPr>
                        <a:t>323</a:t>
                      </a:r>
                      <a:endParaRPr lang="en-US" sz="32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622852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kern="1400" dirty="0">
                          <a:ln>
                            <a:noFill/>
                          </a:ln>
                          <a:effectLst/>
                        </a:rPr>
                        <a:t>324</a:t>
                      </a:r>
                      <a:endParaRPr lang="en-US" sz="32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  <a:tr h="732798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3200" b="1" strike="sngStrike" kern="1400" dirty="0">
                          <a:ln>
                            <a:noFill/>
                          </a:ln>
                          <a:effectLst/>
                        </a:rPr>
                        <a:t>325</a:t>
                      </a:r>
                      <a:endParaRPr lang="en-US" sz="3200" b="1" strike="sngStrike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97515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1100" b="1" kern="1400" dirty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lang="en-US" sz="1000" b="1" kern="14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ontrol 4"/>
          <p:cNvSpPr>
            <a:spLocks noChangeArrowheads="1" noChangeShapeType="1"/>
          </p:cNvSpPr>
          <p:nvPr/>
        </p:nvSpPr>
        <p:spPr bwMode="auto">
          <a:xfrm>
            <a:off x="10887926" y="1448903"/>
            <a:ext cx="1126641" cy="194365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43100" y="118143"/>
            <a:ext cx="10337800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If your name is red and crossed out, please turn in your identity card. You are deceased.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If you have not collected a chance card, you MUST collect one today from the distributor.</a:t>
            </a:r>
            <a:endParaRPr lang="en-US" sz="2000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76" y="1448903"/>
            <a:ext cx="490247" cy="5310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793" y="3938118"/>
            <a:ext cx="490247" cy="5310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165" y="5132720"/>
            <a:ext cx="490247" cy="5310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66" y="5742312"/>
            <a:ext cx="490247" cy="5310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575" y="2682722"/>
            <a:ext cx="490247" cy="5310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75" y="3327241"/>
            <a:ext cx="490247" cy="5310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075" y="3938119"/>
            <a:ext cx="490247" cy="5310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276" y="4547711"/>
            <a:ext cx="490247" cy="531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1577" y="1461511"/>
            <a:ext cx="490247" cy="5310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578" y="2096511"/>
            <a:ext cx="490247" cy="531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576" y="5157303"/>
            <a:ext cx="490247" cy="5310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375" y="2069475"/>
            <a:ext cx="490247" cy="5310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600" y="2679067"/>
            <a:ext cx="490247" cy="53101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448" y="3919924"/>
            <a:ext cx="490247" cy="53101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576" y="4529516"/>
            <a:ext cx="490247" cy="531011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003" y="1475014"/>
            <a:ext cx="490247" cy="5310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74" y="2679642"/>
            <a:ext cx="490247" cy="5310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74" y="3298005"/>
            <a:ext cx="490247" cy="53101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398" y="1488197"/>
            <a:ext cx="490247" cy="5310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199" y="2111731"/>
            <a:ext cx="490247" cy="53101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576" y="2694136"/>
            <a:ext cx="490247" cy="5310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75" y="4529700"/>
            <a:ext cx="490247" cy="53101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75" y="5148063"/>
            <a:ext cx="490247" cy="53101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399" y="5132628"/>
            <a:ext cx="490247" cy="53101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976" y="5766426"/>
            <a:ext cx="490247" cy="53101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576" y="5766426"/>
            <a:ext cx="490247" cy="53101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165" y="1475015"/>
            <a:ext cx="490247" cy="531011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994" y="3327241"/>
            <a:ext cx="490247" cy="53101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8" y="2694091"/>
            <a:ext cx="490247" cy="53101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98" y="3279791"/>
            <a:ext cx="490247" cy="5310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52" y="4500988"/>
            <a:ext cx="490247" cy="53101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75" y="5184491"/>
            <a:ext cx="490247" cy="53101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5157303"/>
            <a:ext cx="490247" cy="53101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24" y="3327241"/>
            <a:ext cx="490247" cy="53101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191" y="2680150"/>
            <a:ext cx="490247" cy="53101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080" y="2058503"/>
            <a:ext cx="490247" cy="53101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080" y="1461511"/>
            <a:ext cx="490247" cy="53101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375" y="1438118"/>
            <a:ext cx="490247" cy="53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704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GO TO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>	</a:t>
            </a:r>
            <a:r>
              <a:rPr lang="en-US" sz="3600" dirty="0" smtClean="0"/>
              <a:t>THIRDWORLDSIMULATION.WEEBLY.COM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FOR MORE INFORMATION!!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7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land design templat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sland design template" id="{5EAFA74D-B2BE-4F03-B7C5-F6CDD88F48ED}" vid="{61CAF660-B0A6-40C5-8246-BD03FA61C7CF}"/>
    </a:ext>
  </a:extLst>
</a:theme>
</file>

<file path=ppt/theme/theme2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57CA36-13AE-4B4A-9E0A-E5DBD709B1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Island design slides</Template>
  <TotalTime>0</TotalTime>
  <Words>570</Words>
  <Application>Microsoft Office PowerPoint</Application>
  <PresentationFormat>Widescreen</PresentationFormat>
  <Paragraphs>346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Algerian</vt:lpstr>
      <vt:lpstr>Arial</vt:lpstr>
      <vt:lpstr>Calibri</vt:lpstr>
      <vt:lpstr>Island design template</vt:lpstr>
      <vt:lpstr>DAY 3 </vt:lpstr>
      <vt:lpstr>DAY 3</vt:lpstr>
      <vt:lpstr>DAY 3</vt:lpstr>
      <vt:lpstr>DAY 3</vt:lpstr>
      <vt:lpstr>DAY 3</vt:lpstr>
      <vt:lpstr>DAY 3</vt:lpstr>
      <vt:lpstr>DAY 3</vt:lpstr>
      <vt:lpstr>GO TO   THIRDWORLDSIMULATION.WEEBLY.COM  FOR MORE INFORMATION!!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2014-11-10T13:05:22Z</dcterms:created>
  <dcterms:modified xsi:type="dcterms:W3CDTF">2014-11-10T15:11:56Z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TC034605269991</vt:lpwstr>
  </property>
</Properties>
</file>